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0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92C86-1677-47BC-8B03-06597F36061E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56924-F755-4BF9-9A3D-50B3C85599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45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6924-F755-4BF9-9A3D-50B3C855995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8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0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4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2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96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6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11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3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89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07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31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8BCF-29FD-4B6A-BF18-56003BF82EF0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7FB1-A62A-4809-91B6-F7D8794D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1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Exposition Outre Mer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Quelques photos…</a:t>
            </a:r>
          </a:p>
        </p:txBody>
      </p:sp>
    </p:spTree>
    <p:extLst>
      <p:ext uri="{BB962C8B-B14F-4D97-AF65-F5344CB8AC3E}">
        <p14:creationId xmlns:p14="http://schemas.microsoft.com/office/powerpoint/2010/main" val="112681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0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9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0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9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8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4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8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8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070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Affichage à l'écran (4:3)</PresentationFormat>
  <Paragraphs>3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Exposition Outre Mer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 Outre Mer</dc:title>
  <dc:creator>Utilisateur</dc:creator>
  <cp:lastModifiedBy>Utilisateur</cp:lastModifiedBy>
  <cp:revision>1</cp:revision>
  <dcterms:created xsi:type="dcterms:W3CDTF">2013-11-20T08:49:00Z</dcterms:created>
  <dcterms:modified xsi:type="dcterms:W3CDTF">2013-11-20T08:56:26Z</dcterms:modified>
</cp:coreProperties>
</file>